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6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6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2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4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1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9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6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151A-29DA-47E3-B4C8-90F906AA6621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6AB1-685E-436A-9B97-09A352C8D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48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studygs.net/texred2.ht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youtube.com/watch?v=WtW9IyE04OQ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READING FOR MEANING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Active reading strategies</a:t>
            </a:r>
          </a:p>
          <a:p>
            <a:r>
              <a:rPr lang="en-US" sz="2400" b="1" dirty="0" smtClean="0"/>
              <a:t>Efficient note taking skills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248400"/>
            <a:ext cx="152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Nrs</a:t>
            </a:r>
            <a:r>
              <a:rPr lang="en-US" sz="900" dirty="0" smtClean="0"/>
              <a:t> 8/13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197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CONCEPT OVERVIEW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  <a:noFill/>
        </p:spPr>
        <p:txBody>
          <a:bodyPr>
            <a:normAutofit/>
          </a:bodyPr>
          <a:lstStyle/>
          <a:p>
            <a:r>
              <a:rPr lang="en-US" sz="2400" b="1" dirty="0" smtClean="0"/>
              <a:t>Active Reading Strategies</a:t>
            </a:r>
          </a:p>
          <a:p>
            <a:pPr lvl="1"/>
            <a:r>
              <a:rPr lang="en-US" sz="2000" b="1" dirty="0" smtClean="0"/>
              <a:t>Establish a purpose linked to CONTENT</a:t>
            </a:r>
          </a:p>
          <a:p>
            <a:pPr lvl="1"/>
            <a:r>
              <a:rPr lang="en-US" sz="2000" b="1" dirty="0" smtClean="0"/>
              <a:t>Create questions</a:t>
            </a:r>
          </a:p>
          <a:p>
            <a:pPr lvl="1"/>
            <a:r>
              <a:rPr lang="en-US" sz="2000" b="1" dirty="0" smtClean="0"/>
              <a:t>Create a concept model</a:t>
            </a:r>
          </a:p>
          <a:p>
            <a:pPr lvl="1"/>
            <a:r>
              <a:rPr lang="en-US" sz="2000" b="1" dirty="0" smtClean="0"/>
              <a:t>Anticipate content based on prior learning</a:t>
            </a:r>
          </a:p>
          <a:p>
            <a:pPr lvl="1"/>
            <a:r>
              <a:rPr lang="en-US" sz="2000" b="1" dirty="0" smtClean="0"/>
              <a:t>Read~ Pause~ Reflect</a:t>
            </a:r>
          </a:p>
          <a:p>
            <a:pPr lvl="1"/>
            <a:r>
              <a:rPr lang="en-US" sz="2000" b="1" dirty="0" smtClean="0"/>
              <a:t>Build understanding</a:t>
            </a:r>
          </a:p>
          <a:p>
            <a:pPr lvl="1"/>
            <a:r>
              <a:rPr lang="en-US" sz="2000" b="1" dirty="0" smtClean="0"/>
              <a:t>Build connections</a:t>
            </a:r>
          </a:p>
          <a:p>
            <a:pPr lvl="1"/>
            <a:r>
              <a:rPr lang="en-US" sz="2000" b="1" dirty="0" smtClean="0"/>
              <a:t>Identify questions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Efficient Note Taking</a:t>
            </a:r>
          </a:p>
          <a:p>
            <a:pPr lvl="1"/>
            <a:r>
              <a:rPr lang="en-US" sz="2000" b="1" dirty="0" smtClean="0"/>
              <a:t>Establish a purpose linked to CONTENT</a:t>
            </a:r>
          </a:p>
          <a:p>
            <a:pPr lvl="1"/>
            <a:r>
              <a:rPr lang="en-US" sz="2000" b="1" dirty="0" smtClean="0"/>
              <a:t>Record answers to questions</a:t>
            </a:r>
          </a:p>
          <a:p>
            <a:pPr lvl="1"/>
            <a:r>
              <a:rPr lang="en-US" sz="2000" b="1" dirty="0" smtClean="0"/>
              <a:t>Create meaningful reiteration of concepts</a:t>
            </a:r>
          </a:p>
          <a:p>
            <a:pPr lvl="1"/>
            <a:r>
              <a:rPr lang="en-US" sz="2000" b="1" dirty="0" smtClean="0"/>
              <a:t>Connect content to prior learning</a:t>
            </a:r>
          </a:p>
          <a:p>
            <a:pPr lvl="1"/>
            <a:r>
              <a:rPr lang="en-US" sz="2000" b="1" dirty="0" smtClean="0"/>
              <a:t>Identify questions</a:t>
            </a:r>
          </a:p>
          <a:p>
            <a:pPr lvl="1"/>
            <a:r>
              <a:rPr lang="en-US" sz="2000" b="1" dirty="0" smtClean="0"/>
              <a:t>Anticipate test material</a:t>
            </a:r>
          </a:p>
          <a:p>
            <a:pPr lvl="1"/>
            <a:endParaRPr lang="en-US" sz="2000" b="1" dirty="0"/>
          </a:p>
        </p:txBody>
      </p:sp>
      <p:pic>
        <p:nvPicPr>
          <p:cNvPr id="1026" name="Picture 2" descr="C:\Users\stinsona\AppData\Local\Microsoft\Windows\Temporary Internet Files\Content.IE5\VFLGGOYX\MC9002416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066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insona\AppData\Local\Microsoft\Windows\Temporary Internet Files\Content.IE5\S9512BEL\MC9000596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420" y="228601"/>
            <a:ext cx="1676399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6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TEST…….</a:t>
            </a:r>
            <a:endParaRPr lang="en-US" sz="32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tinsona\AppData\Local\Microsoft\Windows\Temporary Internet Files\Content.IE5\R7BWU5TL\MP90039957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914400"/>
            <a:ext cx="3733800" cy="351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Active Reading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+mj-lt"/>
              </a:rPr>
            </a:b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Which way is Cleveland?</a:t>
            </a:r>
            <a:endParaRPr lang="en-US" sz="24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Establish a purpose linked to content</a:t>
            </a:r>
          </a:p>
          <a:p>
            <a:endParaRPr lang="en-US" sz="2400" b="1" dirty="0"/>
          </a:p>
          <a:p>
            <a:r>
              <a:rPr lang="en-US" sz="2400" b="1" dirty="0" smtClean="0"/>
              <a:t>Create a concept map</a:t>
            </a:r>
            <a:endParaRPr lang="en-US" sz="2400" b="1" dirty="0"/>
          </a:p>
        </p:txBody>
      </p:sp>
      <p:pic>
        <p:nvPicPr>
          <p:cNvPr id="2050" name="Picture 2" descr="C:\Users\stinsona\AppData\Local\Microsoft\Windows\Temporary Internet Files\Content.IE5\S9512BEL\MC9003589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3048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5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Active Reading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?????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435100"/>
            <a:ext cx="5005917" cy="4737100"/>
          </a:xfrm>
          <a:solidFill>
            <a:schemeClr val="tx1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There are established methods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sz="2400" b="1" dirty="0" smtClean="0"/>
              <a:t>PARROT </a:t>
            </a:r>
            <a:r>
              <a:rPr lang="en-US" sz="2400" b="1" dirty="0"/>
              <a:t>System 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 SQ3R </a:t>
            </a:r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>
                <a:hlinkClick r:id="rId2"/>
              </a:rPr>
              <a:t>://</a:t>
            </a:r>
            <a:r>
              <a:rPr lang="en-US" sz="2400" u="sng" dirty="0" smtClean="0">
                <a:hlinkClick r:id="rId2"/>
              </a:rPr>
              <a:t>www.studygs.net/texred2.htm</a:t>
            </a:r>
            <a:endParaRPr lang="en-US" sz="2400" u="sng" dirty="0" smtClean="0"/>
          </a:p>
          <a:p>
            <a:endParaRPr lang="en-US" sz="2400" u="sng" dirty="0"/>
          </a:p>
          <a:p>
            <a:r>
              <a:rPr lang="en-US" sz="2400" b="1" dirty="0" smtClean="0"/>
              <a:t>Create your own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</p:txBody>
      </p:sp>
      <p:pic>
        <p:nvPicPr>
          <p:cNvPr id="3074" name="Picture 2" descr="C:\Users\stinsona\AppData\Local\Microsoft\Windows\Temporary Internet Files\Content.IE5\GEGDXIWQ\MC9003043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165" y="1905000"/>
            <a:ext cx="2590800" cy="305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tinsona\AppData\Local\Microsoft\Windows\Temporary Internet Files\Content.IE5\0EN4N7QB\MC90043485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617" y="12192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tinsona\AppData\Local\Microsoft\Windows\Temporary Internet Files\Content.IE5\0EN4N7QB\MC90043485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773" y="6858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tinsona\AppData\Local\Microsoft\Windows\Temporary Internet Files\Content.IE5\0EN4N7QB\MC90043485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273" y="42672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5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Efficient Note Taking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?????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447800"/>
            <a:ext cx="4648200" cy="4691063"/>
          </a:xfrm>
          <a:solidFill>
            <a:schemeClr val="tx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/>
              <a:t>There are established methods</a:t>
            </a:r>
          </a:p>
          <a:p>
            <a:endParaRPr lang="en-US" sz="2400" b="1" dirty="0"/>
          </a:p>
          <a:p>
            <a:r>
              <a:rPr lang="en-US" sz="2400" b="1" dirty="0" smtClean="0"/>
              <a:t>CORNELL NOTES</a:t>
            </a:r>
          </a:p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www.youtube.com/watch?v=WtW9IyE04OQ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MIND MAPPING</a:t>
            </a:r>
          </a:p>
          <a:p>
            <a:endParaRPr lang="en-US" sz="2400" b="1" dirty="0"/>
          </a:p>
          <a:p>
            <a:r>
              <a:rPr lang="en-US" sz="2400" b="1" dirty="0" smtClean="0"/>
              <a:t>Create your own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2" descr="C:\Users\stinsona\AppData\Local\Microsoft\Windows\Temporary Internet Files\Content.IE5\GEGDXIWQ\MC9003043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165" y="1905000"/>
            <a:ext cx="2590800" cy="305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stinsona\AppData\Local\Microsoft\Windows\Temporary Internet Files\Content.IE5\0EN4N7QB\MC90043485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773" y="6858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tinsona\AppData\Local\Microsoft\Windows\Temporary Internet Files\Content.IE5\0EN4N7QB\MC90043485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23" y="350721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tinsona\AppData\Local\Microsoft\Windows\Temporary Internet Files\Content.IE5\0EN4N7QB\MC90043485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15" y="48006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1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Build</a:t>
            </a:r>
            <a:r>
              <a:rPr lang="en-US" sz="3200" b="0" dirty="0" smtClean="0"/>
              <a:t> knowledge </a:t>
            </a:r>
            <a:endParaRPr lang="en-US" sz="3200" b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Construct</a:t>
            </a:r>
            <a:r>
              <a:rPr lang="en-US" sz="3200" dirty="0" smtClean="0"/>
              <a:t> meaning</a:t>
            </a:r>
            <a:endParaRPr lang="en-US" sz="3200" dirty="0"/>
          </a:p>
        </p:txBody>
      </p:sp>
      <p:pic>
        <p:nvPicPr>
          <p:cNvPr id="4098" name="Picture 2" descr="C:\Users\stinsona\AppData\Local\Microsoft\Windows\Temporary Internet Files\Content.IE5\3NC078ZD\MC9001856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1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136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READING FOR MEANING</vt:lpstr>
      <vt:lpstr>CONCEPT OVERVIEW</vt:lpstr>
      <vt:lpstr>THE TEST…….</vt:lpstr>
      <vt:lpstr>Active Reading </vt:lpstr>
      <vt:lpstr>Active Reading</vt:lpstr>
      <vt:lpstr>Efficient Note Taking</vt:lpstr>
      <vt:lpstr>Build knowledge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FOR MEANING</dc:title>
  <dc:creator>Arlene Stinson</dc:creator>
  <cp:lastModifiedBy>Stephanie Horner</cp:lastModifiedBy>
  <cp:revision>13</cp:revision>
  <cp:lastPrinted>2013-08-06T18:25:46Z</cp:lastPrinted>
  <dcterms:created xsi:type="dcterms:W3CDTF">2013-08-06T15:14:05Z</dcterms:created>
  <dcterms:modified xsi:type="dcterms:W3CDTF">2013-08-08T12:39:10Z</dcterms:modified>
</cp:coreProperties>
</file>