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1"/>
  </p:handoutMasterIdLst>
  <p:sldIdLst>
    <p:sldId id="256" r:id="rId2"/>
    <p:sldId id="257" r:id="rId3"/>
    <p:sldId id="274" r:id="rId4"/>
    <p:sldId id="258" r:id="rId5"/>
    <p:sldId id="259" r:id="rId6"/>
    <p:sldId id="260" r:id="rId7"/>
    <p:sldId id="275" r:id="rId8"/>
    <p:sldId id="276" r:id="rId9"/>
    <p:sldId id="271" r:id="rId10"/>
    <p:sldId id="270" r:id="rId11"/>
    <p:sldId id="261" r:id="rId12"/>
    <p:sldId id="262" r:id="rId13"/>
    <p:sldId id="263" r:id="rId14"/>
    <p:sldId id="264" r:id="rId15"/>
    <p:sldId id="273" r:id="rId16"/>
    <p:sldId id="266" r:id="rId17"/>
    <p:sldId id="272" r:id="rId18"/>
    <p:sldId id="269" r:id="rId19"/>
    <p:sldId id="265" r:id="rId20"/>
  </p:sldIdLst>
  <p:sldSz cx="9144000" cy="6858000" type="screen4x3"/>
  <p:notesSz cx="6858000" cy="9144000"/>
  <p:defaultTextStyle>
    <a:defPPr>
      <a:defRPr lang="en-US"/>
    </a:defPPr>
    <a:lvl1pPr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21" autoAdjust="0"/>
    <p:restoredTop sz="94605" autoAdjust="0"/>
  </p:normalViewPr>
  <p:slideViewPr>
    <p:cSldViewPr>
      <p:cViewPr varScale="1">
        <p:scale>
          <a:sx n="103" d="100"/>
          <a:sy n="103" d="100"/>
        </p:scale>
        <p:origin x="-31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EFEE6F-22F8-4D77-BB56-B0DCE02DD460}" type="datetimeFigureOut">
              <a:rPr lang="en-US" smtClean="0"/>
              <a:t>8/19/2013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991964-77F9-4A36-80D6-9029F267D0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407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4572000"/>
            <a:ext cx="7848600" cy="76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" y="5410200"/>
            <a:ext cx="7848600" cy="457200"/>
          </a:xfrm>
        </p:spPr>
        <p:txBody>
          <a:bodyPr anchor="ctr"/>
          <a:lstStyle>
            <a:lvl1pPr marL="0" indent="0">
              <a:buFontTx/>
              <a:buNone/>
              <a:tabLst>
                <a:tab pos="4919663" algn="l"/>
              </a:tabLst>
              <a:defRPr sz="24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174" name="Rectangle 102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175" name="Rectangle 103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176" name="Rectangle 104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29B53798-D1DD-458E-A840-6385C2188CE1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B5373F-716E-440F-9DC2-043AD4C5933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079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24550" y="152400"/>
            <a:ext cx="192405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152400"/>
            <a:ext cx="561975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1C1AB7-3DE8-4E6E-A51A-5951C7781BD2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396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99809C-697A-45EA-93FE-272ED05701A5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455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19ED54-E061-4117-954A-2F4E144D3E63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330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447800"/>
            <a:ext cx="37719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6700" y="1447800"/>
            <a:ext cx="37719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C60BC2-9CF7-4C0F-82A1-5F5329424E6E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059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02FCF6-8B25-4081-BDC6-E7C36BC708D6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176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035B4A-1A0E-4606-8687-174E756E06DB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351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94C55D-14FA-4C00-BD64-ED31CFB3DC43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157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2BC6CC-FBCC-4374-B491-2994C9BABCD6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777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76F2AD-48C3-41F4-8DDE-1C3478089FBB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799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152400"/>
            <a:ext cx="7467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447800"/>
            <a:ext cx="76962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52" name="Rectangle 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477000"/>
            <a:ext cx="240347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US" dirty="0"/>
          </a:p>
        </p:txBody>
      </p:sp>
      <p:sp>
        <p:nvSpPr>
          <p:cNvPr id="1053" name="Rectangle 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87638" y="6477000"/>
            <a:ext cx="2895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054" name="Rectangle 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715000" y="6477000"/>
            <a:ext cx="21717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fld id="{67794AA4-41EB-48B0-815F-748DE4A5B15E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csbn.org/2010_NCLEX_RN_Detailed_Test_Plan_Candidate.pdf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 NRS 231 Course Orientation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Fall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95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Evolve case studies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Students are required to compete weekly  case study as assigned in course outline.</a:t>
            </a:r>
          </a:p>
          <a:p>
            <a:r>
              <a:rPr lang="en-US" sz="2800" dirty="0" smtClean="0"/>
              <a:t>Grade for case study will flow from the first attempt grade received.</a:t>
            </a:r>
          </a:p>
          <a:p>
            <a:r>
              <a:rPr lang="en-US" sz="2800" dirty="0" smtClean="0"/>
              <a:t>Average of 5 case studies will count as 5% of course grade</a:t>
            </a:r>
          </a:p>
          <a:p>
            <a:r>
              <a:rPr lang="en-US" sz="2800" dirty="0" smtClean="0"/>
              <a:t>Use course ID in which you originally enrolled in evolve</a:t>
            </a:r>
          </a:p>
          <a:p>
            <a:r>
              <a:rPr lang="en-US" sz="2800" dirty="0" smtClean="0"/>
              <a:t>Keep up with weekly case study assignments per course outline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4087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Blueprint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NCLEX Client Needs Categories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 </a:t>
            </a:r>
            <a:r>
              <a:rPr lang="en-US" sz="2400" dirty="0" smtClean="0"/>
              <a:t>    Safe &amp; Effective Care Environment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 </a:t>
            </a:r>
            <a:r>
              <a:rPr lang="en-US" sz="2400" dirty="0" smtClean="0"/>
              <a:t>    Health Promotion &amp; Maintenance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 </a:t>
            </a:r>
            <a:r>
              <a:rPr lang="en-US" sz="2400" dirty="0" smtClean="0"/>
              <a:t>    Psychosocial Integrity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 </a:t>
            </a:r>
            <a:r>
              <a:rPr lang="en-US" sz="2400" dirty="0" smtClean="0"/>
              <a:t>    Physiological Integrity</a:t>
            </a:r>
          </a:p>
          <a:p>
            <a:r>
              <a:rPr lang="en-US" sz="2400" dirty="0" smtClean="0"/>
              <a:t>Nursing Process</a:t>
            </a:r>
          </a:p>
          <a:p>
            <a:r>
              <a:rPr lang="en-US" sz="2400" dirty="0" smtClean="0"/>
              <a:t>Cognitive Levels: Knowledge, Comprehension, Application, Analysis</a:t>
            </a:r>
          </a:p>
          <a:p>
            <a:r>
              <a:rPr lang="en-US" sz="2400" dirty="0"/>
              <a:t>NCSBN NCLEX-RN Detailed Test Plan – </a:t>
            </a:r>
            <a:r>
              <a:rPr lang="en-US" sz="2400" u="sng" dirty="0">
                <a:hlinkClick r:id="rId2"/>
              </a:rPr>
              <a:t>https://</a:t>
            </a:r>
            <a:r>
              <a:rPr lang="en-US" sz="2400" u="sng" dirty="0" smtClean="0">
                <a:hlinkClick r:id="rId2"/>
              </a:rPr>
              <a:t>www.ncsbn.org/2013_NCLEX_RN_Detailed_Test_Plan_Candidate.pdf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63470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HESI Pediatric Exam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NRS 231 students  will take the Peds HESI web exam as follows:</a:t>
            </a:r>
          </a:p>
          <a:p>
            <a:r>
              <a:rPr lang="en-US" dirty="0" smtClean="0"/>
              <a:t>Session A: Date and Location TBA</a:t>
            </a:r>
          </a:p>
          <a:p>
            <a:r>
              <a:rPr lang="en-US" dirty="0" smtClean="0"/>
              <a:t>Session B: Date and Location TBA</a:t>
            </a:r>
          </a:p>
          <a:p>
            <a:endParaRPr lang="en-US" dirty="0"/>
          </a:p>
          <a:p>
            <a:r>
              <a:rPr lang="en-US" dirty="0" smtClean="0"/>
              <a:t>HESI Pediatric Practice Test must be completed before you sit for Pediatric HESI exam.</a:t>
            </a:r>
          </a:p>
        </p:txBody>
      </p:sp>
    </p:spTree>
    <p:extLst>
      <p:ext uri="{BB962C8B-B14F-4D97-AF65-F5344CB8AC3E}">
        <p14:creationId xmlns:p14="http://schemas.microsoft.com/office/powerpoint/2010/main" val="241650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Dosage Calculation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All students will need to pass (90%) the Dosage Calculation/Medication Math exam which will be administered during the first simulation clinical session for NRS 231 </a:t>
            </a:r>
          </a:p>
          <a:p>
            <a:pPr marL="0" indent="0">
              <a:buNone/>
            </a:pPr>
            <a:r>
              <a:rPr lang="en-US" dirty="0" smtClean="0"/>
              <a:t>Guidelines on how to prepare for the exam can be found in the NRS 231 College Lab/Simulation Manual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05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Exam NRS 231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session: Date and location TBA</a:t>
            </a:r>
          </a:p>
          <a:p>
            <a:endParaRPr lang="en-US" dirty="0"/>
          </a:p>
          <a:p>
            <a:r>
              <a:rPr lang="en-US" dirty="0"/>
              <a:t>B</a:t>
            </a:r>
            <a:r>
              <a:rPr lang="en-US" dirty="0" smtClean="0"/>
              <a:t> session: Date  and location TBA</a:t>
            </a:r>
          </a:p>
          <a:p>
            <a:endParaRPr lang="en-US" dirty="0" smtClean="0"/>
          </a:p>
          <a:p>
            <a:r>
              <a:rPr lang="en-US" dirty="0" smtClean="0"/>
              <a:t>There is no new content presented in week 5.  The pediatric HESI exam will be given during week 5</a:t>
            </a:r>
          </a:p>
        </p:txBody>
      </p:sp>
    </p:spTree>
    <p:extLst>
      <p:ext uri="{BB962C8B-B14F-4D97-AF65-F5344CB8AC3E}">
        <p14:creationId xmlns:p14="http://schemas.microsoft.com/office/powerpoint/2010/main" val="3260685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Lecture Slides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/>
              <a:t>L</a:t>
            </a:r>
            <a:r>
              <a:rPr lang="en-US" dirty="0" smtClean="0"/>
              <a:t>ecture slides will be available via the ANGEL NRS 231 course shell (accessed via </a:t>
            </a:r>
            <a:r>
              <a:rPr lang="en-US" dirty="0" err="1" smtClean="0"/>
              <a:t>MercerOnline</a:t>
            </a:r>
            <a:r>
              <a:rPr lang="en-US" dirty="0" smtClean="0"/>
              <a:t>)</a:t>
            </a:r>
          </a:p>
          <a:p>
            <a:r>
              <a:rPr lang="en-US" dirty="0" smtClean="0"/>
              <a:t>You will have access to audio-enhanced slides as an additional resource.</a:t>
            </a:r>
          </a:p>
          <a:p>
            <a:r>
              <a:rPr lang="en-US" dirty="0" smtClean="0"/>
              <a:t>If you print the slides as handouts, it is recommended that you  print them as 3 slides per page to save paper.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258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Things to Know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Health Forms (if you have outstanding health records, please turn them into Stephanie Horner ASAP)</a:t>
            </a:r>
          </a:p>
          <a:p>
            <a:r>
              <a:rPr lang="en-US" dirty="0" smtClean="0"/>
              <a:t>Special Accommodations Forms (Please turn into Professor </a:t>
            </a:r>
            <a:r>
              <a:rPr lang="en-US" dirty="0" err="1" smtClean="0"/>
              <a:t>Kelty</a:t>
            </a:r>
            <a:r>
              <a:rPr lang="en-US" dirty="0" smtClean="0"/>
              <a:t> ASAP)</a:t>
            </a:r>
          </a:p>
          <a:p>
            <a:r>
              <a:rPr lang="en-US" dirty="0" smtClean="0"/>
              <a:t>Attendance will be taken at each class session, please be on time for class</a:t>
            </a:r>
          </a:p>
          <a:p>
            <a:r>
              <a:rPr lang="en-US" dirty="0" smtClean="0"/>
              <a:t>Please bring iclickers to lecture and PDA’s to simulation clinical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906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 Prepping for NCLEX 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NCLEX style questions in Silverstri book</a:t>
            </a:r>
          </a:p>
          <a:p>
            <a:r>
              <a:rPr lang="en-US" sz="2800" dirty="0" smtClean="0"/>
              <a:t> Form study </a:t>
            </a:r>
            <a:r>
              <a:rPr lang="en-US" sz="2800" dirty="0"/>
              <a:t>g</a:t>
            </a:r>
            <a:r>
              <a:rPr lang="en-US" sz="2800" dirty="0" smtClean="0"/>
              <a:t>roups</a:t>
            </a:r>
          </a:p>
          <a:p>
            <a:r>
              <a:rPr lang="en-US" sz="2800" dirty="0" smtClean="0"/>
              <a:t>Utilize 2013 NCLEX-RN Detailed Test Plan</a:t>
            </a:r>
          </a:p>
          <a:p>
            <a:r>
              <a:rPr lang="en-US" sz="2800" dirty="0" smtClean="0"/>
              <a:t>HESI Case Studies and Practice Tests</a:t>
            </a:r>
          </a:p>
          <a:p>
            <a:r>
              <a:rPr lang="en-US" sz="2800" dirty="0" smtClean="0"/>
              <a:t>Take a NCLEX Prep Course (Kaplan </a:t>
            </a:r>
            <a:r>
              <a:rPr lang="en-US" sz="2800" dirty="0" err="1" smtClean="0"/>
              <a:t>vs</a:t>
            </a:r>
            <a:r>
              <a:rPr lang="en-US" sz="2800" dirty="0" smtClean="0"/>
              <a:t> Hurst)</a:t>
            </a:r>
          </a:p>
          <a:p>
            <a:r>
              <a:rPr lang="en-US" sz="2800" dirty="0" smtClean="0"/>
              <a:t>Have a plan after you graduate- success on NCLEX should be your main focus.</a:t>
            </a:r>
          </a:p>
          <a:p>
            <a:r>
              <a:rPr lang="en-US" sz="2800" dirty="0" smtClean="0"/>
              <a:t> Do Questions, Questions, Questions</a:t>
            </a:r>
            <a:r>
              <a:rPr lang="en-US" dirty="0" smtClean="0"/>
              <a:t>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908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1" y="1626973"/>
            <a:ext cx="4495800" cy="4860325"/>
          </a:xfrm>
        </p:spPr>
      </p:pic>
    </p:spTree>
    <p:extLst>
      <p:ext uri="{BB962C8B-B14F-4D97-AF65-F5344CB8AC3E}">
        <p14:creationId xmlns:p14="http://schemas.microsoft.com/office/powerpoint/2010/main" val="252976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Have a great semester!</a:t>
            </a:r>
            <a:endParaRPr lang="en-US" dirty="0"/>
          </a:p>
        </p:txBody>
      </p:sp>
      <p:pic>
        <p:nvPicPr>
          <p:cNvPr id="3074" name="Picture 2" descr="C:\Users\pennd\Pictures\2013-07-21\97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452141"/>
            <a:ext cx="53848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8301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Faculty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Professor Lori </a:t>
            </a:r>
            <a:r>
              <a:rPr lang="en-US" sz="2800" dirty="0" err="1" smtClean="0"/>
              <a:t>Kelty</a:t>
            </a:r>
            <a:r>
              <a:rPr lang="en-US" sz="2800" dirty="0" smtClean="0"/>
              <a:t> ( Course Coordinator, Lecture, College Lab and Simulation Clinical instructor   A &amp; B sessions)</a:t>
            </a:r>
          </a:p>
          <a:p>
            <a:r>
              <a:rPr lang="en-US" sz="2800" dirty="0" smtClean="0"/>
              <a:t>Professor Elizabeth Mizerek (A &amp; B Session Simulation Clinical Instructor)</a:t>
            </a:r>
          </a:p>
          <a:p>
            <a:r>
              <a:rPr lang="en-US" sz="2800" dirty="0" smtClean="0"/>
              <a:t>Professor Jennifer Bischoff (B session Simulation Clinical Instructor)</a:t>
            </a:r>
          </a:p>
          <a:p>
            <a:r>
              <a:rPr lang="en-US" sz="2800" dirty="0" smtClean="0"/>
              <a:t>Professor Sue </a:t>
            </a:r>
            <a:r>
              <a:rPr lang="en-US" sz="2800" dirty="0" err="1" smtClean="0"/>
              <a:t>Tronto</a:t>
            </a:r>
            <a:r>
              <a:rPr lang="en-US" sz="2800" dirty="0" smtClean="0"/>
              <a:t> (Online course Simulation Clinical Instructor)</a:t>
            </a:r>
          </a:p>
          <a:p>
            <a:r>
              <a:rPr lang="en-US" sz="2800" dirty="0" smtClean="0"/>
              <a:t>Professor Brenda Rosenberg (Online course lab instructor</a:t>
            </a:r>
            <a:r>
              <a:rPr lang="en-US" dirty="0" smtClean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754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Documents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NRS 231 Course Outline and Lab Manual (updated documents will be available at www.mccc.edu/nursing    under NRS 231). Please print only the Fall 2013 documents.</a:t>
            </a:r>
          </a:p>
          <a:p>
            <a:r>
              <a:rPr lang="en-US" dirty="0" smtClean="0"/>
              <a:t>Please read both documents carefully prior to the first class.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324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Concepts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Week 1: Alterations in Sensory Perception (Spinal Cord Injury)</a:t>
            </a:r>
          </a:p>
          <a:p>
            <a:r>
              <a:rPr lang="en-US" dirty="0" smtClean="0"/>
              <a:t>Week 2: Alterations in Intracranial Regulation (Traumatic Brain Injury)</a:t>
            </a:r>
          </a:p>
          <a:p>
            <a:r>
              <a:rPr lang="en-US" dirty="0" smtClean="0"/>
              <a:t>Week 3: Alterations in Tissue Perfusion (Burn Injury) </a:t>
            </a:r>
          </a:p>
          <a:p>
            <a:r>
              <a:rPr lang="en-US" dirty="0" smtClean="0"/>
              <a:t> Week 4:  Safety (Emergency Preparedness &amp; Bioterrorism).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954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Requirements</a:t>
            </a:r>
            <a:br>
              <a:rPr lang="en-US" dirty="0" smtClean="0"/>
            </a:br>
            <a:r>
              <a:rPr lang="en-US" dirty="0" smtClean="0"/>
              <a:t> NRS 231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3</a:t>
            </a:r>
            <a:r>
              <a:rPr lang="en-US" sz="2800" dirty="0" smtClean="0"/>
              <a:t> in class quizzes (Weeks 1, 2 &amp; 4) </a:t>
            </a:r>
          </a:p>
          <a:p>
            <a:r>
              <a:rPr lang="en-US" sz="2800" dirty="0" smtClean="0"/>
              <a:t>Midterm exam (Week 3) (Tuesday</a:t>
            </a:r>
          </a:p>
          <a:p>
            <a:r>
              <a:rPr lang="en-US" sz="2800" dirty="0" smtClean="0"/>
              <a:t>Final exam (Week 5)</a:t>
            </a:r>
          </a:p>
          <a:p>
            <a:r>
              <a:rPr lang="en-US" sz="2800" dirty="0" smtClean="0"/>
              <a:t>Weekly Clinical Journal (Based on simulation experiences)</a:t>
            </a:r>
          </a:p>
          <a:p>
            <a:r>
              <a:rPr lang="en-US" sz="2800" dirty="0" smtClean="0"/>
              <a:t>Completion of 5 assigned evolve case studies</a:t>
            </a:r>
          </a:p>
          <a:p>
            <a:r>
              <a:rPr lang="en-US" sz="2800" dirty="0" smtClean="0"/>
              <a:t>Completion of HESI Pediatric Exam</a:t>
            </a:r>
          </a:p>
          <a:p>
            <a:r>
              <a:rPr lang="en-US" sz="2800" dirty="0" smtClean="0"/>
              <a:t>Score of 90% or better on Dosage Calculation exam (given in first week’s simulation clinical)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296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NRS 231 Simulation Lab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7543800" cy="4953000"/>
          </a:xfrm>
        </p:spPr>
        <p:txBody>
          <a:bodyPr/>
          <a:lstStyle/>
          <a:p>
            <a:r>
              <a:rPr lang="en-US" sz="2400" dirty="0" smtClean="0"/>
              <a:t>All clinical simulations for A and B sessions will be held in MS 214 or MS 334 (Start time determined by clinical instructor)</a:t>
            </a:r>
          </a:p>
          <a:p>
            <a:r>
              <a:rPr lang="en-US" sz="2400" dirty="0" smtClean="0"/>
              <a:t>There is no hospital clinical in this course</a:t>
            </a:r>
          </a:p>
          <a:p>
            <a:r>
              <a:rPr lang="en-US" sz="2400" dirty="0" smtClean="0"/>
              <a:t>Required to wear uniform to simulation and follow all program requirements for clinical dress code and code of conduct policies.</a:t>
            </a:r>
          </a:p>
          <a:p>
            <a:r>
              <a:rPr lang="en-US" sz="2400" dirty="0" smtClean="0"/>
              <a:t>Weekly simulation experiences focus on specific concept exemplars.</a:t>
            </a:r>
          </a:p>
          <a:p>
            <a:r>
              <a:rPr lang="en-US" sz="2400" dirty="0" smtClean="0"/>
              <a:t>Complete prep for each week’s learning experience</a:t>
            </a:r>
          </a:p>
          <a:p>
            <a:r>
              <a:rPr lang="en-US" sz="2400" dirty="0" smtClean="0"/>
              <a:t>Journal will focus on simulation experience.</a:t>
            </a:r>
          </a:p>
          <a:p>
            <a:r>
              <a:rPr lang="en-US" sz="2400" dirty="0" smtClean="0"/>
              <a:t> </a:t>
            </a:r>
            <a:r>
              <a:rPr lang="en-US" sz="2400" dirty="0"/>
              <a:t>R</a:t>
            </a:r>
            <a:r>
              <a:rPr lang="en-US" sz="2400" dirty="0" smtClean="0"/>
              <a:t>ubric for journal grading</a:t>
            </a:r>
          </a:p>
          <a:p>
            <a:r>
              <a:rPr lang="en-US" sz="2400" dirty="0" smtClean="0"/>
              <a:t>Bring Silverstri NCLEX-RN prep book to sim clinical every week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50950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ennd\Pictures\2013-07-21\8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00400" y="-6934200"/>
            <a:ext cx="15544800" cy="2072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0005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ennd\Pictures\2013-07-21\8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8583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NRS 231 Observation Experiences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St. Barnabas Burn Unit:</a:t>
            </a:r>
          </a:p>
          <a:p>
            <a:r>
              <a:rPr lang="en-US" sz="2800" dirty="0" smtClean="0"/>
              <a:t>A Session date Thursday  9/12  5pm</a:t>
            </a:r>
          </a:p>
          <a:p>
            <a:r>
              <a:rPr lang="en-US" sz="2800" dirty="0" smtClean="0"/>
              <a:t>B Session date: Friday 10/18 pm 5pm</a:t>
            </a:r>
          </a:p>
          <a:p>
            <a:r>
              <a:rPr lang="en-US" sz="2800" dirty="0" smtClean="0"/>
              <a:t>There are no make-up dates.</a:t>
            </a:r>
            <a:endParaRPr lang="en-US" sz="2800" dirty="0"/>
          </a:p>
          <a:p>
            <a:r>
              <a:rPr lang="en-US" sz="2800" dirty="0" smtClean="0"/>
              <a:t>RWJ Hamilton Emergency Room Observation: Student will schedule a 8 hour observation with </a:t>
            </a:r>
            <a:r>
              <a:rPr lang="en-US" sz="2800" dirty="0"/>
              <a:t>P</a:t>
            </a:r>
            <a:r>
              <a:rPr lang="en-US" sz="2800" dirty="0" smtClean="0"/>
              <a:t>rofessor </a:t>
            </a:r>
            <a:r>
              <a:rPr lang="en-US" sz="2800" dirty="0" err="1" smtClean="0"/>
              <a:t>Kelty</a:t>
            </a:r>
            <a:r>
              <a:rPr lang="en-US" sz="2800" dirty="0" smtClean="0"/>
              <a:t> during the first lecture class</a:t>
            </a:r>
          </a:p>
          <a:p>
            <a:r>
              <a:rPr lang="en-US" sz="2800" b="1" dirty="0" smtClean="0"/>
              <a:t>Both observations are MANDATORY for </a:t>
            </a:r>
            <a:r>
              <a:rPr lang="en-US" sz="2800" b="1" u="sng" dirty="0" smtClean="0"/>
              <a:t>all</a:t>
            </a:r>
            <a:r>
              <a:rPr lang="en-US" sz="2800" b="1" dirty="0" smtClean="0"/>
              <a:t> NRS 231 students (Land &amp; Online)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88162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edical stethoscope design template">
  <a:themeElements>
    <a:clrScheme name="">
      <a:dk1>
        <a:srgbClr val="000066"/>
      </a:dk1>
      <a:lt1>
        <a:srgbClr val="FFFFFF"/>
      </a:lt1>
      <a:dk2>
        <a:srgbClr val="FFFFFF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56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PP_SNATU_TXT_New_Lif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PP_SNATU_TXT_New_Lif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NATU_TXT_New_Lif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NATU_TXT_New_Lif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NATU_TXT_New_Lif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NATU_TXT_New_Lif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NATU_TXT_New_Lif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SNATU_TXT_New_Lif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SNATU_TXT_New_Lif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SNATU_TXT_New_Lif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SNATU_TXT_New_Lif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SNATU_TXT_New_Lif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SNATU_TXT_New_Lif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SNATU_TXT_New_Life 13">
        <a:dk1>
          <a:srgbClr val="000000"/>
        </a:dk1>
        <a:lt1>
          <a:srgbClr val="FFFFFF"/>
        </a:lt1>
        <a:dk2>
          <a:srgbClr val="0033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NATU_TXT_New_Life 14">
        <a:dk1>
          <a:srgbClr val="000066"/>
        </a:dk1>
        <a:lt1>
          <a:srgbClr val="FFFFFF"/>
        </a:lt1>
        <a:dk2>
          <a:srgbClr val="0033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NATU_TXT_New_Life 15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NATU_TXT_New_Life 16">
        <a:dk1>
          <a:srgbClr val="FFFFFF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Medical stethoscope design template</Template>
  <TotalTime>241</TotalTime>
  <Words>804</Words>
  <Application>Microsoft Office PowerPoint</Application>
  <PresentationFormat>On-screen Show (4:3)</PresentationFormat>
  <Paragraphs>89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Medical stethoscope design template</vt:lpstr>
      <vt:lpstr> NRS 231 Course Orientation</vt:lpstr>
      <vt:lpstr>Course Faculty</vt:lpstr>
      <vt:lpstr>Course Documents</vt:lpstr>
      <vt:lpstr>Course Concepts</vt:lpstr>
      <vt:lpstr>Course Requirements  NRS 231</vt:lpstr>
      <vt:lpstr>NRS 231 Simulation Lab</vt:lpstr>
      <vt:lpstr>PowerPoint Presentation</vt:lpstr>
      <vt:lpstr>PowerPoint Presentation</vt:lpstr>
      <vt:lpstr>NRS 231 Observation Experiences</vt:lpstr>
      <vt:lpstr>Evolve case studies</vt:lpstr>
      <vt:lpstr>Test Blueprint</vt:lpstr>
      <vt:lpstr>HESI Pediatric Exam</vt:lpstr>
      <vt:lpstr>Dosage Calculation</vt:lpstr>
      <vt:lpstr>Final Exam NRS 231</vt:lpstr>
      <vt:lpstr>Lecture Slides</vt:lpstr>
      <vt:lpstr>Things to Know</vt:lpstr>
      <vt:lpstr>Start Prepping for NCLEX Now</vt:lpstr>
      <vt:lpstr>Questions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NRS 230, 231 Orientation</dc:title>
  <dc:creator>Donna Penn</dc:creator>
  <cp:lastModifiedBy>Stephanie Horner</cp:lastModifiedBy>
  <cp:revision>28</cp:revision>
  <cp:lastPrinted>2012-01-19T06:01:51Z</cp:lastPrinted>
  <dcterms:created xsi:type="dcterms:W3CDTF">2012-01-19T04:45:08Z</dcterms:created>
  <dcterms:modified xsi:type="dcterms:W3CDTF">2013-08-19T13:17:23Z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TC102862121033</vt:lpwstr>
  </property>
</Properties>
</file>